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2"/>
  </p:notesMasterIdLst>
  <p:handoutMasterIdLst>
    <p:handoutMasterId r:id="rId43"/>
  </p:handoutMasterIdLst>
  <p:sldIdLst>
    <p:sldId id="462" r:id="rId5"/>
    <p:sldId id="461" r:id="rId6"/>
    <p:sldId id="361" r:id="rId7"/>
    <p:sldId id="357" r:id="rId8"/>
    <p:sldId id="365" r:id="rId9"/>
    <p:sldId id="366" r:id="rId10"/>
    <p:sldId id="373" r:id="rId11"/>
    <p:sldId id="369" r:id="rId12"/>
    <p:sldId id="371" r:id="rId13"/>
    <p:sldId id="372" r:id="rId14"/>
    <p:sldId id="374" r:id="rId15"/>
    <p:sldId id="376" r:id="rId16"/>
    <p:sldId id="437" r:id="rId17"/>
    <p:sldId id="393" r:id="rId18"/>
    <p:sldId id="452" r:id="rId19"/>
    <p:sldId id="481" r:id="rId20"/>
    <p:sldId id="418" r:id="rId21"/>
    <p:sldId id="383" r:id="rId22"/>
    <p:sldId id="482" r:id="rId23"/>
    <p:sldId id="384" r:id="rId24"/>
    <p:sldId id="449" r:id="rId25"/>
    <p:sldId id="442" r:id="rId26"/>
    <p:sldId id="398" r:id="rId27"/>
    <p:sldId id="416" r:id="rId28"/>
    <p:sldId id="397" r:id="rId29"/>
    <p:sldId id="443" r:id="rId30"/>
    <p:sldId id="419" r:id="rId31"/>
    <p:sldId id="414" r:id="rId32"/>
    <p:sldId id="422" r:id="rId33"/>
    <p:sldId id="426" r:id="rId34"/>
    <p:sldId id="427" r:id="rId35"/>
    <p:sldId id="465" r:id="rId36"/>
    <p:sldId id="447" r:id="rId37"/>
    <p:sldId id="428" r:id="rId38"/>
    <p:sldId id="435" r:id="rId39"/>
    <p:sldId id="436" r:id="rId40"/>
    <p:sldId id="477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F79C7FE7-AA0A-40B7-A010-DA2262A278E2}"/>
    <pc:docChg chg="delSld">
      <pc:chgData name="RODRIGO JOSÉ ALFARO VERGARA" userId="e3646333-dfc8-4ec8-9c9e-34f671d428bb" providerId="ADAL" clId="{F79C7FE7-AA0A-40B7-A010-DA2262A278E2}" dt="2022-12-20T16:09:18.088" v="0" actId="47"/>
      <pc:docMkLst>
        <pc:docMk/>
      </pc:docMkLst>
      <pc:sldChg chg="del">
        <pc:chgData name="RODRIGO JOSÉ ALFARO VERGARA" userId="e3646333-dfc8-4ec8-9c9e-34f671d428bb" providerId="ADAL" clId="{F79C7FE7-AA0A-40B7-A010-DA2262A278E2}" dt="2022-12-20T16:09:18.088" v="0" actId="47"/>
        <pc:sldMkLst>
          <pc:docMk/>
          <pc:sldMk cId="3808519852" sldId="400"/>
        </pc:sldMkLst>
      </pc:sldChg>
      <pc:sldChg chg="del">
        <pc:chgData name="RODRIGO JOSÉ ALFARO VERGARA" userId="e3646333-dfc8-4ec8-9c9e-34f671d428bb" providerId="ADAL" clId="{F79C7FE7-AA0A-40B7-A010-DA2262A278E2}" dt="2022-12-20T16:09:18.088" v="0" actId="47"/>
        <pc:sldMkLst>
          <pc:docMk/>
          <pc:sldMk cId="3279615945" sldId="401"/>
        </pc:sldMkLst>
      </pc:sld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0.45086705202312138</c:v>
                </c:pt>
                <c:pt idx="1">
                  <c:v>0.54913294797687862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0.65333333333333332</c:v>
                </c:pt>
                <c:pt idx="1">
                  <c:v>0.78666666666666663</c:v>
                </c:pt>
                <c:pt idx="2">
                  <c:v>0.7466666666666667</c:v>
                </c:pt>
                <c:pt idx="3">
                  <c:v>0.90666666666666662</c:v>
                </c:pt>
                <c:pt idx="4">
                  <c:v>0.84</c:v>
                </c:pt>
                <c:pt idx="5">
                  <c:v>0.57333333333333336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0.32</c:v>
                </c:pt>
                <c:pt idx="1">
                  <c:v>0.17333333333333334</c:v>
                </c:pt>
                <c:pt idx="2">
                  <c:v>0.22666666666666666</c:v>
                </c:pt>
                <c:pt idx="3">
                  <c:v>6.6666666666666666E-2</c:v>
                </c:pt>
                <c:pt idx="4">
                  <c:v>0.13333333333333333</c:v>
                </c:pt>
                <c:pt idx="5">
                  <c:v>0.22666666666666666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2.6666666666666668E-2</c:v>
                </c:pt>
                <c:pt idx="1">
                  <c:v>0.04</c:v>
                </c:pt>
                <c:pt idx="2">
                  <c:v>2.6666666666666668E-2</c:v>
                </c:pt>
                <c:pt idx="3">
                  <c:v>2.6666666666666668E-2</c:v>
                </c:pt>
                <c:pt idx="4">
                  <c:v>2.6666666666666668E-2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0.75111111111111106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0.19111111111111112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5.7777777777777775E-2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0.7432432432432432</c:v>
                </c:pt>
                <c:pt idx="1">
                  <c:v>0.71621621621621623</c:v>
                </c:pt>
                <c:pt idx="2">
                  <c:v>0.58108108108108103</c:v>
                </c:pt>
                <c:pt idx="3">
                  <c:v>0.78378378378378377</c:v>
                </c:pt>
                <c:pt idx="4">
                  <c:v>0.82432432432432434</c:v>
                </c:pt>
                <c:pt idx="5">
                  <c:v>0.79729729729729726</c:v>
                </c:pt>
                <c:pt idx="6">
                  <c:v>0.71621621621621623</c:v>
                </c:pt>
                <c:pt idx="7">
                  <c:v>0.85135135135135132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0.17567567567567569</c:v>
                </c:pt>
                <c:pt idx="1">
                  <c:v>0.21621621621621623</c:v>
                </c:pt>
                <c:pt idx="2">
                  <c:v>0.28378378378378377</c:v>
                </c:pt>
                <c:pt idx="3">
                  <c:v>0.1891891891891892</c:v>
                </c:pt>
                <c:pt idx="4">
                  <c:v>9.45945945945946E-2</c:v>
                </c:pt>
                <c:pt idx="5">
                  <c:v>0.14864864864864866</c:v>
                </c:pt>
                <c:pt idx="6">
                  <c:v>0.20270270270270271</c:v>
                </c:pt>
                <c:pt idx="7">
                  <c:v>0.12162162162162163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8.1081081081081086E-2</c:v>
                </c:pt>
                <c:pt idx="1">
                  <c:v>6.7567567567567571E-2</c:v>
                </c:pt>
                <c:pt idx="2">
                  <c:v>0.13513513513513514</c:v>
                </c:pt>
                <c:pt idx="3">
                  <c:v>2.7027027027027029E-2</c:v>
                </c:pt>
                <c:pt idx="4">
                  <c:v>8.1081081081081086E-2</c:v>
                </c:pt>
                <c:pt idx="5">
                  <c:v>5.4054054054054057E-2</c:v>
                </c:pt>
                <c:pt idx="6">
                  <c:v>8.1081081081081086E-2</c:v>
                </c:pt>
                <c:pt idx="7">
                  <c:v>2.7027027027027029E-2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0.75168918918918914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0.17905405405405406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6.9256756756756757E-2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[PRO] Esta Municipalidad fomenta la capacitación de los funcionarios que trabajan en ella.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0.81818181818181812</c:v>
                </c:pt>
                <c:pt idx="1">
                  <c:v>0.88311688311688308</c:v>
                </c:pt>
                <c:pt idx="2">
                  <c:v>0.90909090909090917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[DEI] En mi equipo de trabajo se valoran los aportes de todas las personas, independiente de sus características o formas de ser.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0.8666666666666667</c:v>
                </c:pt>
                <c:pt idx="1">
                  <c:v>0.88157894736842102</c:v>
                </c:pt>
                <c:pt idx="2">
                  <c:v>0.93421052631578949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[PRO] En esta Municipalidad los que se desempeñan mejor en su trabajo pueden ascender a cargos de mayor responsabilidad.</c:v>
                </c:pt>
                <c:pt idx="1">
                  <c:v>[COM] Cuando ocurren cosas importantes en esta Municipalidad, se nos informa primero a través de los canales de comunicación formales que existen.</c:v>
                </c:pt>
                <c:pt idx="2">
                  <c:v>[COO] Las comunicaciones entre los diferentes departamentos municipales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0.35064935064935066</c:v>
                </c:pt>
                <c:pt idx="1">
                  <c:v>0.36363636363636365</c:v>
                </c:pt>
                <c:pt idx="2">
                  <c:v>0.38961038961038963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Los funcionarios están facultados para apelar a decisiones hechas por sus jefaturas.</c:v>
                </c:pt>
                <c:pt idx="1">
                  <c:v>[REC] En esta institución hay preocupación por hacer que cada funcionario se sienta de verdad considerado.</c:v>
                </c:pt>
                <c:pt idx="2">
                  <c:v>[CDT] En general, las tareas que se asignan a las personas están acordes a lo requerido por su cargo.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0.32</c:v>
                </c:pt>
                <c:pt idx="1">
                  <c:v>0.33333333333333331</c:v>
                </c:pt>
                <c:pt idx="2">
                  <c:v>0.34210526315789475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En mi puesto de trabajo, las condiciones ambientales me permiten concentrarme en mis tareas.</c:v>
                </c:pt>
                <c:pt idx="1">
                  <c:v>[TVP] No me veo en la necesidad de seguir viendo cosas de mi trabajo en mi tiempo libre.</c:v>
                </c:pt>
                <c:pt idx="2">
                  <c:v>[AMF] Mi puesto de trabajo está diseñado para mi comodidad física.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0.5641025641025641</c:v>
                </c:pt>
                <c:pt idx="1">
                  <c:v>0.59740259740259738</c:v>
                </c:pt>
                <c:pt idx="2">
                  <c:v>0.64102564102564097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[ALS] Me siento tranquilo de expresar mis verdaderas opiniones en el trabajo.</c:v>
                </c:pt>
                <c:pt idx="1">
                  <c:v>[CDT] En general, la carga de trabajo que tengo que realizar es adecuada.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0.35526315789473684</c:v>
                </c:pt>
                <c:pt idx="2">
                  <c:v>0.59210526315789469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0.61506961506961511</c:v>
                </c:pt>
                <c:pt idx="1">
                  <c:v>0.21228501228501229</c:v>
                </c:pt>
                <c:pt idx="2">
                  <c:v>0.17264537264537264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0.56388820588476352</c:v>
                </c:pt>
                <c:pt idx="1">
                  <c:v>0.23153839849192689</c:v>
                </c:pt>
                <c:pt idx="2">
                  <c:v>0.20457339562330956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0.61506961506961511</c:v>
                </c:pt>
                <c:pt idx="1">
                  <c:v>0.21228501228501229</c:v>
                </c:pt>
                <c:pt idx="2">
                  <c:v>0.17264537264537264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0.51013888888888892</c:v>
                </c:pt>
                <c:pt idx="1">
                  <c:v>0.24055555555555555</c:v>
                </c:pt>
                <c:pt idx="2">
                  <c:v>0.24930555555555556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0.61506961506961511</c:v>
                </c:pt>
                <c:pt idx="1">
                  <c:v>0.21228501228501229</c:v>
                </c:pt>
                <c:pt idx="2">
                  <c:v>0.17264537264537264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0.38974358974358975</c:v>
                </c:pt>
                <c:pt idx="1">
                  <c:v>0.63141025641025639</c:v>
                </c:pt>
                <c:pt idx="2">
                  <c:v>0.73717948717948723</c:v>
                </c:pt>
                <c:pt idx="3">
                  <c:v>0.62662337662337664</c:v>
                </c:pt>
                <c:pt idx="4">
                  <c:v>0.53246753246753242</c:v>
                </c:pt>
                <c:pt idx="5">
                  <c:v>0.50649350649350644</c:v>
                </c:pt>
                <c:pt idx="6">
                  <c:v>0.34415584415584416</c:v>
                </c:pt>
                <c:pt idx="7">
                  <c:v>0.80194805194805197</c:v>
                </c:pt>
                <c:pt idx="8">
                  <c:v>0.57467532467532467</c:v>
                </c:pt>
                <c:pt idx="9">
                  <c:v>0.8125</c:v>
                </c:pt>
                <c:pt idx="10">
                  <c:v>0.5625</c:v>
                </c:pt>
                <c:pt idx="11">
                  <c:v>0.35087719298245612</c:v>
                </c:pt>
                <c:pt idx="12">
                  <c:v>0.80263157894736847</c:v>
                </c:pt>
                <c:pt idx="13">
                  <c:v>0.76333333333333331</c:v>
                </c:pt>
                <c:pt idx="14">
                  <c:v>0.55466666666666664</c:v>
                </c:pt>
                <c:pt idx="15">
                  <c:v>0.7659259259259259</c:v>
                </c:pt>
                <c:pt idx="16">
                  <c:v>0.72666666666666668</c:v>
                </c:pt>
                <c:pt idx="17">
                  <c:v>0.60533333333333328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0.61506961506961511</c:v>
                </c:pt>
                <c:pt idx="1">
                  <c:v>0.61506961506961511</c:v>
                </c:pt>
                <c:pt idx="2">
                  <c:v>0.61506961506961511</c:v>
                </c:pt>
                <c:pt idx="3">
                  <c:v>0.61506961506961511</c:v>
                </c:pt>
                <c:pt idx="4">
                  <c:v>0.61506961506961511</c:v>
                </c:pt>
                <c:pt idx="5">
                  <c:v>0.61506961506961511</c:v>
                </c:pt>
                <c:pt idx="6">
                  <c:v>0.61506961506961511</c:v>
                </c:pt>
                <c:pt idx="7">
                  <c:v>0.61506961506961511</c:v>
                </c:pt>
                <c:pt idx="8">
                  <c:v>0.61506961506961511</c:v>
                </c:pt>
                <c:pt idx="9">
                  <c:v>0.61506961506961511</c:v>
                </c:pt>
                <c:pt idx="10">
                  <c:v>0.61506961506961511</c:v>
                </c:pt>
                <c:pt idx="11">
                  <c:v>0.61506961506961511</c:v>
                </c:pt>
                <c:pt idx="12">
                  <c:v>0.61506961506961511</c:v>
                </c:pt>
                <c:pt idx="13">
                  <c:v>0.61506961506961511</c:v>
                </c:pt>
                <c:pt idx="14">
                  <c:v>0.61506961506961511</c:v>
                </c:pt>
                <c:pt idx="15">
                  <c:v>0.61506961506961511</c:v>
                </c:pt>
                <c:pt idx="16">
                  <c:v>0.61506961506961511</c:v>
                </c:pt>
                <c:pt idx="17">
                  <c:v>0.61506961506961511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0.38974358974358975</c:v>
                </c:pt>
                <c:pt idx="1">
                  <c:v>0.63141025641025639</c:v>
                </c:pt>
                <c:pt idx="2">
                  <c:v>0.73717948717948723</c:v>
                </c:pt>
                <c:pt idx="3">
                  <c:v>0.62662337662337664</c:v>
                </c:pt>
                <c:pt idx="4">
                  <c:v>0.53246753246753242</c:v>
                </c:pt>
                <c:pt idx="5">
                  <c:v>0.50649350649350644</c:v>
                </c:pt>
                <c:pt idx="6">
                  <c:v>0.34415584415584416</c:v>
                </c:pt>
                <c:pt idx="7">
                  <c:v>0.80194805194805197</c:v>
                </c:pt>
                <c:pt idx="8">
                  <c:v>0.57467532467532467</c:v>
                </c:pt>
                <c:pt idx="9">
                  <c:v>0.8125</c:v>
                </c:pt>
                <c:pt idx="10">
                  <c:v>0.5625</c:v>
                </c:pt>
                <c:pt idx="11">
                  <c:v>0.35087719298245612</c:v>
                </c:pt>
                <c:pt idx="12">
                  <c:v>0.80263157894736847</c:v>
                </c:pt>
                <c:pt idx="13">
                  <c:v>0.76333333333333331</c:v>
                </c:pt>
                <c:pt idx="14">
                  <c:v>0.55466666666666664</c:v>
                </c:pt>
                <c:pt idx="15">
                  <c:v>0.7659259259259259</c:v>
                </c:pt>
                <c:pt idx="16">
                  <c:v>0.72666666666666668</c:v>
                </c:pt>
                <c:pt idx="17">
                  <c:v>0.60533333333333328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0.14102564102564102</c:v>
                </c:pt>
                <c:pt idx="1">
                  <c:v>0.25961538461538464</c:v>
                </c:pt>
                <c:pt idx="2">
                  <c:v>0.20833333333333334</c:v>
                </c:pt>
                <c:pt idx="3">
                  <c:v>0.22727272727272727</c:v>
                </c:pt>
                <c:pt idx="4">
                  <c:v>0.29870129870129869</c:v>
                </c:pt>
                <c:pt idx="5">
                  <c:v>0.34415584415584416</c:v>
                </c:pt>
                <c:pt idx="6">
                  <c:v>0.20995670995670995</c:v>
                </c:pt>
                <c:pt idx="7">
                  <c:v>0.15909090909090909</c:v>
                </c:pt>
                <c:pt idx="8">
                  <c:v>0.25324675324675322</c:v>
                </c:pt>
                <c:pt idx="9">
                  <c:v>0.13157894736842105</c:v>
                </c:pt>
                <c:pt idx="10">
                  <c:v>0.23684210526315788</c:v>
                </c:pt>
                <c:pt idx="11">
                  <c:v>0.26754385964912281</c:v>
                </c:pt>
                <c:pt idx="12">
                  <c:v>0.14473684210526316</c:v>
                </c:pt>
                <c:pt idx="13">
                  <c:v>0.16666666666666666</c:v>
                </c:pt>
                <c:pt idx="14">
                  <c:v>0.25866666666666666</c:v>
                </c:pt>
                <c:pt idx="15">
                  <c:v>0.16</c:v>
                </c:pt>
                <c:pt idx="16">
                  <c:v>0.17666666666666667</c:v>
                </c:pt>
                <c:pt idx="17">
                  <c:v>0.23733333333333334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0.46923076923076923</c:v>
                </c:pt>
                <c:pt idx="1">
                  <c:v>0.10897435897435898</c:v>
                </c:pt>
                <c:pt idx="2">
                  <c:v>5.4487179487179488E-2</c:v>
                </c:pt>
                <c:pt idx="3">
                  <c:v>0.1461038961038961</c:v>
                </c:pt>
                <c:pt idx="4">
                  <c:v>0.16883116883116883</c:v>
                </c:pt>
                <c:pt idx="5">
                  <c:v>0.14935064935064934</c:v>
                </c:pt>
                <c:pt idx="6">
                  <c:v>0.44588744588744589</c:v>
                </c:pt>
                <c:pt idx="7">
                  <c:v>3.896103896103896E-2</c:v>
                </c:pt>
                <c:pt idx="8">
                  <c:v>0.17207792207792208</c:v>
                </c:pt>
                <c:pt idx="9">
                  <c:v>5.5921052631578948E-2</c:v>
                </c:pt>
                <c:pt idx="10">
                  <c:v>0.20065789473684212</c:v>
                </c:pt>
                <c:pt idx="11">
                  <c:v>0.38157894736842107</c:v>
                </c:pt>
                <c:pt idx="12">
                  <c:v>5.2631578947368418E-2</c:v>
                </c:pt>
                <c:pt idx="13">
                  <c:v>7.0000000000000007E-2</c:v>
                </c:pt>
                <c:pt idx="14">
                  <c:v>0.18666666666666668</c:v>
                </c:pt>
                <c:pt idx="15">
                  <c:v>7.407407407407407E-2</c:v>
                </c:pt>
                <c:pt idx="16">
                  <c:v>9.6666666666666665E-2</c:v>
                </c:pt>
                <c:pt idx="17">
                  <c:v>0.15733333333333333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0.38974358974358975</c:v>
                </c:pt>
                <c:pt idx="1">
                  <c:v>0.63141025641025639</c:v>
                </c:pt>
                <c:pt idx="2">
                  <c:v>0.73717948717948723</c:v>
                </c:pt>
                <c:pt idx="3">
                  <c:v>0.62662337662337664</c:v>
                </c:pt>
                <c:pt idx="4">
                  <c:v>0.53246753246753242</c:v>
                </c:pt>
                <c:pt idx="5">
                  <c:v>0.50649350649350644</c:v>
                </c:pt>
                <c:pt idx="6">
                  <c:v>0.34415584415584416</c:v>
                </c:pt>
                <c:pt idx="7">
                  <c:v>0.80194805194805197</c:v>
                </c:pt>
                <c:pt idx="8">
                  <c:v>0.57467532467532467</c:v>
                </c:pt>
                <c:pt idx="9">
                  <c:v>0.8125</c:v>
                </c:pt>
                <c:pt idx="10">
                  <c:v>0.5625</c:v>
                </c:pt>
                <c:pt idx="11">
                  <c:v>0.35087719298245612</c:v>
                </c:pt>
                <c:pt idx="12">
                  <c:v>0.80263157894736847</c:v>
                </c:pt>
                <c:pt idx="13">
                  <c:v>0.76333333333333331</c:v>
                </c:pt>
                <c:pt idx="14">
                  <c:v>0.55466666666666664</c:v>
                </c:pt>
                <c:pt idx="15">
                  <c:v>0.7659259259259259</c:v>
                </c:pt>
                <c:pt idx="16">
                  <c:v>0.72666666666666668</c:v>
                </c:pt>
                <c:pt idx="17">
                  <c:v>0.60533333333333328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Educación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0.43396226415094341</c:v>
                </c:pt>
                <c:pt idx="1">
                  <c:v>0.52070063694267521</c:v>
                </c:pt>
                <c:pt idx="2">
                  <c:v>0.70032051282051277</c:v>
                </c:pt>
                <c:pt idx="3">
                  <c:v>0.54383116883116878</c:v>
                </c:pt>
                <c:pt idx="4">
                  <c:v>0.49025974025974028</c:v>
                </c:pt>
                <c:pt idx="5">
                  <c:v>0.42694805194805197</c:v>
                </c:pt>
                <c:pt idx="6">
                  <c:v>0.38997821350762529</c:v>
                </c:pt>
                <c:pt idx="7">
                  <c:v>0.76143790849673199</c:v>
                </c:pt>
                <c:pt idx="8">
                  <c:v>0.52941176470588236</c:v>
                </c:pt>
                <c:pt idx="9">
                  <c:v>0.76655629139072845</c:v>
                </c:pt>
                <c:pt idx="10">
                  <c:v>0.57119205298013243</c:v>
                </c:pt>
                <c:pt idx="11">
                  <c:v>0.37748344370860926</c:v>
                </c:pt>
                <c:pt idx="12">
                  <c:v>0.75496688741721851</c:v>
                </c:pt>
                <c:pt idx="13">
                  <c:v>0.69</c:v>
                </c:pt>
                <c:pt idx="14">
                  <c:v>0.49866666666666665</c:v>
                </c:pt>
                <c:pt idx="15">
                  <c:v>0.62666666666666671</c:v>
                </c:pt>
                <c:pt idx="16">
                  <c:v>0.65333333333333332</c:v>
                </c:pt>
                <c:pt idx="17">
                  <c:v>0.5013333333333333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Liceo Amanda Labarca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0.52888888888888885</c:v>
                </c:pt>
                <c:pt idx="1">
                  <c:v>0.41388888888888886</c:v>
                </c:pt>
                <c:pt idx="2">
                  <c:v>0.54166666666666663</c:v>
                </c:pt>
                <c:pt idx="3">
                  <c:v>0.48055555555555557</c:v>
                </c:pt>
                <c:pt idx="4">
                  <c:v>0.3611111111111111</c:v>
                </c:pt>
                <c:pt idx="5">
                  <c:v>0.34166666666666667</c:v>
                </c:pt>
                <c:pt idx="6">
                  <c:v>0.32962962962962961</c:v>
                </c:pt>
                <c:pt idx="7">
                  <c:v>0.63888888888888884</c:v>
                </c:pt>
                <c:pt idx="8">
                  <c:v>0.51111111111111107</c:v>
                </c:pt>
                <c:pt idx="9">
                  <c:v>0.83611111111111114</c:v>
                </c:pt>
                <c:pt idx="10">
                  <c:v>0.45833333333333331</c:v>
                </c:pt>
                <c:pt idx="11">
                  <c:v>0.35555555555555557</c:v>
                </c:pt>
                <c:pt idx="12">
                  <c:v>0.71111111111111114</c:v>
                </c:pt>
                <c:pt idx="13">
                  <c:v>0.6</c:v>
                </c:pt>
                <c:pt idx="14">
                  <c:v>0.46666666666666667</c:v>
                </c:pt>
                <c:pt idx="15">
                  <c:v>0.59506172839506177</c:v>
                </c:pt>
                <c:pt idx="16">
                  <c:v>0.61944444444444446</c:v>
                </c:pt>
                <c:pt idx="17">
                  <c:v>0.4177777777777778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0.77027027027027029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9.45945945945946E-2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0.13513513513513514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0.73333333333333328</c:v>
                </c:pt>
                <c:pt idx="1">
                  <c:v>0.66666666666666663</c:v>
                </c:pt>
                <c:pt idx="2">
                  <c:v>0.51111111111111107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0.85135135135135132</c:v>
                </c:pt>
                <c:pt idx="1">
                  <c:v>0.79729729729729726</c:v>
                </c:pt>
                <c:pt idx="2">
                  <c:v>0.68918918918918914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20/12/2022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20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8.pn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Liceo Amanda Labarca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78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95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173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Liceo Amanda Labarca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Liceo Amanda Labarca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Educación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Educación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Liceo Amanda Labarca</a:t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Liceo Amanda Labarca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Liceo Amanda Labarca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(62%)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85%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80%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69%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Claridad organizacional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80%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hay claridad respecto a las funciones y tareas que deben realizar y cómo su trabajo contribuye a las metas del equipo.</a:t>
            </a:r>
          </a:p>
          <a:p>
            <a:r>
              <a:t>Consideran que existe un proyecto institución que es conocido por todos/as.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81%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45%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los espacios de trabajo no serían adecuados.</a:t>
            </a:r>
          </a:p>
          <a:p>
            <a:r>
              <a:t>Consideran que los puestos de trabajo dificultarían el poder concentrarse en las tareas.</a:t>
            </a:r>
          </a:p>
          <a:p>
            <a:r>
              <a:t>Piensan que habría baja atención a los temas de seguridad.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47%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Liceo Amanda Labarca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2094</Words>
  <Application>Microsoft Office PowerPoint</Application>
  <PresentationFormat>Panorámica</PresentationFormat>
  <Paragraphs>355</Paragraphs>
  <Slides>37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Liceo Amanda Labarca</vt:lpstr>
      <vt:lpstr>Comparación de resultados con Área Educación</vt:lpstr>
      <vt:lpstr>Comparación de resultados con año anterior</vt:lpstr>
      <vt:lpstr>Panorama por dimensiones  porcentajes de apreciación positiva</vt:lpstr>
      <vt:lpstr>Distribución de resultados por dimensiones</vt:lpstr>
      <vt:lpstr>Comparación dimensiones porcentajes de apreciación positiva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Conclusiones</vt:lpstr>
      <vt:lpstr>Principales fortalezas</vt:lpstr>
      <vt:lpstr>Principales oportunidades de mejora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2022-12-20T16:09:27Z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